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4" r:id="rId4"/>
    <p:sldId id="262" r:id="rId5"/>
    <p:sldId id="263" r:id="rId6"/>
    <p:sldId id="257" r:id="rId7"/>
    <p:sldId id="258" r:id="rId8"/>
    <p:sldId id="259" r:id="rId9"/>
    <p:sldId id="260" r:id="rId10"/>
    <p:sldId id="26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10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0.bin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1.bin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3.bin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2.bin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3.bin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4.bin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5.bin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6.bin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7.bin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8.bin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9.bin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FE1B33F3-2A89-53C2-41F2-BB7E93D996C6}"/>
              </a:ext>
            </a:extLst>
          </p:cNvPr>
          <p:cNvSpPr txBox="1">
            <a:spLocks/>
          </p:cNvSpPr>
          <p:nvPr userDrawn="1"/>
        </p:nvSpPr>
        <p:spPr>
          <a:xfrm>
            <a:off x="0" y="-1"/>
            <a:ext cx="12191998" cy="6356351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600" b="1" dirty="0">
                <a:solidFill>
                  <a:schemeClr val="bg1"/>
                </a:solidFill>
                <a:latin typeface="+mn-lt"/>
              </a:rPr>
              <a:t>	RMU Golden Jubilee Celebrations</a:t>
            </a:r>
          </a:p>
          <a:p>
            <a:pPr algn="l">
              <a:spcBef>
                <a:spcPts val="0"/>
              </a:spcBef>
            </a:pPr>
            <a:r>
              <a:rPr lang="en-US" sz="1600" b="1" dirty="0">
                <a:solidFill>
                  <a:schemeClr val="bg1"/>
                </a:solidFill>
                <a:latin typeface="+mn-lt"/>
              </a:rPr>
              <a:t>	6</a:t>
            </a:r>
            <a:r>
              <a:rPr lang="en-US" sz="1600" b="1" baseline="30000" dirty="0">
                <a:solidFill>
                  <a:schemeClr val="bg1"/>
                </a:solidFill>
                <a:latin typeface="+mn-lt"/>
              </a:rPr>
              <a:t>th</a:t>
            </a:r>
            <a:r>
              <a:rPr lang="en-US" sz="1600" b="1" dirty="0">
                <a:solidFill>
                  <a:schemeClr val="bg1"/>
                </a:solidFill>
                <a:latin typeface="+mn-lt"/>
              </a:rPr>
              <a:t> International Scientific Conference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EB712E-6793-4409-FA37-22752D3666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solidFill>
            <a:srgbClr val="C00000"/>
          </a:solidFill>
        </p:spPr>
        <p:txBody>
          <a:bodyPr anchor="b">
            <a:noAutofit/>
          </a:bodyPr>
          <a:lstStyle>
            <a:lvl1pPr algn="ctr">
              <a:defRPr sz="5400" b="1" cap="none" spc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pPr>
              <a:spcBef>
                <a:spcPts val="0"/>
              </a:spcBef>
            </a:pPr>
            <a:endParaRPr lang="en-US" sz="6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1564D5-23DA-E561-6F04-B5D4E4382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94930"/>
            <a:ext cx="9144000" cy="1038226"/>
          </a:xfrm>
          <a:solidFill>
            <a:srgbClr val="C00000"/>
          </a:solidFill>
        </p:spPr>
        <p:txBody>
          <a:bodyPr>
            <a:normAutofit/>
          </a:bodyPr>
          <a:lstStyle>
            <a:lvl1pPr marL="0" indent="0" algn="ctr">
              <a:buNone/>
              <a:defRPr sz="3200" b="0" cap="none" spc="0" baseline="30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CE539-4CD9-5424-407E-F2ACEB8E5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D73F7-89D6-4C9D-A8CD-BCD41F31F7E0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636808-D7D4-9400-C08D-D0F23E6A6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814AE-1A8B-D002-BEA9-2E0B3744D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8F706-029A-4065-ADD8-08B08102485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62B5A7C-BA7F-FF67-013F-005FBEA7CE3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513368"/>
            <a:ext cx="12192000" cy="358486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       https://conference.rmur.edu.pk/   			                  R-Con23			17th to 23rd December 2023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23BF22C2-88E0-154E-9EF4-A1B547B45982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591828442"/>
              </p:ext>
            </p:extLst>
          </p:nvPr>
        </p:nvGraphicFramePr>
        <p:xfrm>
          <a:off x="320127" y="47379"/>
          <a:ext cx="434253" cy="440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748843" imgH="1776826" progId="CorelDraw.Graphic.17">
                  <p:embed/>
                </p:oleObj>
              </mc:Choice>
              <mc:Fallback>
                <p:oleObj name="CorelDRAW" r:id="rId2" imgW="1748843" imgH="1776826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0127" y="47379"/>
                        <a:ext cx="434253" cy="4409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9842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058D3-363E-B9F0-A605-EBA398F19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4BC0D3-1AE5-C081-CE10-1EBA812A80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45D70-0433-40B9-A3B7-B32CA30EC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D73F7-89D6-4C9D-A8CD-BCD41F31F7E0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191FA-6E5B-19EA-B319-49FB02970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ABB57-B8E0-26CB-F713-6FD14440F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8F706-029A-4065-ADD8-08B08102485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608C966-61D4-368C-57B1-870A186EE127}"/>
              </a:ext>
            </a:extLst>
          </p:cNvPr>
          <p:cNvSpPr txBox="1">
            <a:spLocks/>
          </p:cNvSpPr>
          <p:nvPr userDrawn="1"/>
        </p:nvSpPr>
        <p:spPr>
          <a:xfrm>
            <a:off x="0" y="6513368"/>
            <a:ext cx="12192000" cy="358486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      https://conference.rmur.edu.pk/   			                  R-Con23			17th to 23rd December 2023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8253900-A9AC-DB70-7261-30E109ACD7CC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1998" cy="535710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600" b="1" dirty="0">
                <a:solidFill>
                  <a:schemeClr val="bg1"/>
                </a:solidFill>
                <a:latin typeface="+mn-lt"/>
              </a:rPr>
              <a:t>	RMU Golden Jubilee Celebrations</a:t>
            </a:r>
          </a:p>
          <a:p>
            <a:pPr algn="l">
              <a:spcBef>
                <a:spcPts val="0"/>
              </a:spcBef>
            </a:pPr>
            <a:r>
              <a:rPr lang="en-US" sz="1600" b="1" dirty="0">
                <a:solidFill>
                  <a:schemeClr val="bg1"/>
                </a:solidFill>
                <a:latin typeface="+mn-lt"/>
              </a:rPr>
              <a:t>	6</a:t>
            </a:r>
            <a:r>
              <a:rPr lang="en-US" sz="1600" b="1" baseline="30000" dirty="0">
                <a:solidFill>
                  <a:schemeClr val="bg1"/>
                </a:solidFill>
                <a:latin typeface="+mn-lt"/>
              </a:rPr>
              <a:t>th</a:t>
            </a:r>
            <a:r>
              <a:rPr lang="en-US" sz="1600" b="1" dirty="0">
                <a:solidFill>
                  <a:schemeClr val="bg1"/>
                </a:solidFill>
                <a:latin typeface="+mn-lt"/>
              </a:rPr>
              <a:t> International Scientific Conference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57D449D-598B-5699-E1BA-C371ADEB96A7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4250418112"/>
              </p:ext>
            </p:extLst>
          </p:nvPr>
        </p:nvGraphicFramePr>
        <p:xfrm>
          <a:off x="320127" y="47379"/>
          <a:ext cx="434253" cy="440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748843" imgH="1776826" progId="CorelDraw.Graphic.17">
                  <p:embed/>
                </p:oleObj>
              </mc:Choice>
              <mc:Fallback>
                <p:oleObj name="CorelDRAW" r:id="rId2" imgW="1748843" imgH="1776826" progId="CorelDraw.Graphic.17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8D8A5128-6DCA-AC2F-0A76-1F11CFEE9E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0127" y="47379"/>
                        <a:ext cx="434253" cy="4409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60830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48176D-AAEE-42FD-3561-477164F532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A58F96-0C82-4E40-43C8-16AFCE8C0D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C643C-E6FB-FD5F-285B-082E556D7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D73F7-89D6-4C9D-A8CD-BCD41F31F7E0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A9EE7-CB34-0045-10E6-B5239BA0D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3B2E6-599C-8D83-A149-1FCB28A38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8F706-029A-4065-ADD8-08B08102485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6DD7F19-BBCC-AE7A-0196-841B263C990B}"/>
              </a:ext>
            </a:extLst>
          </p:cNvPr>
          <p:cNvSpPr txBox="1">
            <a:spLocks/>
          </p:cNvSpPr>
          <p:nvPr userDrawn="1"/>
        </p:nvSpPr>
        <p:spPr>
          <a:xfrm>
            <a:off x="0" y="6513368"/>
            <a:ext cx="12192000" cy="358486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      https://conference.rmur.edu.pk/   			                  R-Con23			17th to 23rd December 2023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7B13153-2DAC-1C0A-CD91-F0068AEB0622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1998" cy="535710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600" b="1" dirty="0">
                <a:solidFill>
                  <a:schemeClr val="bg1"/>
                </a:solidFill>
                <a:latin typeface="+mn-lt"/>
              </a:rPr>
              <a:t>	RMU Golden Jubilee Celebrations</a:t>
            </a:r>
          </a:p>
          <a:p>
            <a:pPr algn="l">
              <a:spcBef>
                <a:spcPts val="0"/>
              </a:spcBef>
            </a:pPr>
            <a:r>
              <a:rPr lang="en-US" sz="1600" b="1" dirty="0">
                <a:solidFill>
                  <a:schemeClr val="bg1"/>
                </a:solidFill>
                <a:latin typeface="+mn-lt"/>
              </a:rPr>
              <a:t>	6</a:t>
            </a:r>
            <a:r>
              <a:rPr lang="en-US" sz="1600" b="1" baseline="30000" dirty="0">
                <a:solidFill>
                  <a:schemeClr val="bg1"/>
                </a:solidFill>
                <a:latin typeface="+mn-lt"/>
              </a:rPr>
              <a:t>th</a:t>
            </a:r>
            <a:r>
              <a:rPr lang="en-US" sz="1600" b="1" dirty="0">
                <a:solidFill>
                  <a:schemeClr val="bg1"/>
                </a:solidFill>
                <a:latin typeface="+mn-lt"/>
              </a:rPr>
              <a:t> International Scientific Conference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CEA284E2-5836-7B44-656A-6065A221DF59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4250418112"/>
              </p:ext>
            </p:extLst>
          </p:nvPr>
        </p:nvGraphicFramePr>
        <p:xfrm>
          <a:off x="320127" y="47379"/>
          <a:ext cx="434253" cy="440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748843" imgH="1776826" progId="CorelDraw.Graphic.17">
                  <p:embed/>
                </p:oleObj>
              </mc:Choice>
              <mc:Fallback>
                <p:oleObj name="CorelDRAW" r:id="rId2" imgW="1748843" imgH="1776826" progId="CorelDraw.Graphic.17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8D8A5128-6DCA-AC2F-0A76-1F11CFEE9E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0127" y="47379"/>
                        <a:ext cx="434253" cy="4409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5927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0DA64-DDE2-1960-0A4D-DBEC3A154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5862D-8D0C-ACC6-639E-6AD92C5F6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E901A-3A0A-FB4E-FB4D-CDD0343AD2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1D73F7-89D6-4C9D-A8CD-BCD41F31F7E0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97671-4BFA-39DE-04AD-EB3FD1199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C7E07-6691-425A-F6A8-0B8A60C80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D8F706-029A-4065-ADD8-08B08102485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00F03B7-1B10-10CD-E34C-6D77E50EC33E}"/>
              </a:ext>
            </a:extLst>
          </p:cNvPr>
          <p:cNvSpPr txBox="1">
            <a:spLocks/>
          </p:cNvSpPr>
          <p:nvPr userDrawn="1"/>
        </p:nvSpPr>
        <p:spPr>
          <a:xfrm>
            <a:off x="0" y="6513368"/>
            <a:ext cx="12192000" cy="358486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      https://conference.rmur.edu.pk/   			                  R-Con23			17th to 23rd December 2023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A8A5268-408D-5661-4A44-3CADE3A14233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400800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4034555-15D5-B55F-D5D9-663F17202755}"/>
              </a:ext>
            </a:extLst>
          </p:cNvPr>
          <p:cNvSpPr txBox="1">
            <a:spLocks/>
          </p:cNvSpPr>
          <p:nvPr userDrawn="1"/>
        </p:nvSpPr>
        <p:spPr>
          <a:xfrm>
            <a:off x="0" y="6513368"/>
            <a:ext cx="12192000" cy="358486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            https://conference.rmur.edu.pk/   			     R-Con23		                      		    17th to 23rd December 2023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7E79DC1-62DE-1EE1-6650-AC05C8977CC9}"/>
              </a:ext>
            </a:extLst>
          </p:cNvPr>
          <p:cNvSpPr txBox="1">
            <a:spLocks/>
          </p:cNvSpPr>
          <p:nvPr userDrawn="1"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</a:rPr>
              <a:t>RMU Golden Jubilee Celebrations</a:t>
            </a:r>
          </a:p>
          <a:p>
            <a:r>
              <a:rPr lang="en-US" sz="4000" b="1" dirty="0">
                <a:solidFill>
                  <a:schemeClr val="bg1"/>
                </a:solidFill>
              </a:rPr>
              <a:t>6</a:t>
            </a:r>
            <a:r>
              <a:rPr lang="en-US" sz="4000" b="1" baseline="30000" dirty="0">
                <a:solidFill>
                  <a:schemeClr val="bg1"/>
                </a:solidFill>
              </a:rPr>
              <a:t>th</a:t>
            </a:r>
            <a:r>
              <a:rPr lang="en-US" sz="4000" b="1" dirty="0">
                <a:solidFill>
                  <a:schemeClr val="bg1"/>
                </a:solidFill>
              </a:rPr>
              <a:t> International Scientific Conference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17th to 23rd December 2023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3F5FF7A-2B7F-6DBC-CED0-38DD9AE8CF56}"/>
              </a:ext>
            </a:extLst>
          </p:cNvPr>
          <p:cNvSpPr txBox="1">
            <a:spLocks/>
          </p:cNvSpPr>
          <p:nvPr userDrawn="1"/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J329+WJ2, Tipu Rd, </a:t>
            </a:r>
            <a:r>
              <a:rPr lang="en-US" sz="2000" dirty="0" err="1">
                <a:solidFill>
                  <a:schemeClr val="bg1"/>
                </a:solidFill>
              </a:rPr>
              <a:t>Chamanzar</a:t>
            </a:r>
            <a:r>
              <a:rPr lang="en-US" sz="2000" dirty="0">
                <a:solidFill>
                  <a:schemeClr val="bg1"/>
                </a:solidFill>
              </a:rPr>
              <a:t> Colony, Rawalpindi, Punjab 46000</a:t>
            </a:r>
          </a:p>
          <a:p>
            <a:r>
              <a:rPr lang="en-US" sz="2000" dirty="0">
                <a:solidFill>
                  <a:schemeClr val="bg1"/>
                </a:solidFill>
              </a:rPr>
              <a:t>Tipu Road, Rawalpindi , Pakistan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F406D386-D653-CC78-90B5-5706D25694C2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933384213"/>
              </p:ext>
            </p:extLst>
          </p:nvPr>
        </p:nvGraphicFramePr>
        <p:xfrm>
          <a:off x="5128925" y="334818"/>
          <a:ext cx="1551161" cy="1575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748843" imgH="1776826" progId="CorelDraw.Graphic.17">
                  <p:embed/>
                </p:oleObj>
              </mc:Choice>
              <mc:Fallback>
                <p:oleObj name="CorelDRAW" r:id="rId2" imgW="1748843" imgH="1776826" progId="CorelDraw.Graphic.17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3A5A4A05-6385-40EF-BCB7-CAF1876717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128925" y="334818"/>
                        <a:ext cx="1551161" cy="15750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887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FE1B33F3-2A89-53C2-41F2-BB7E93D996C6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1998" cy="488332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600" b="1" dirty="0">
                <a:solidFill>
                  <a:schemeClr val="bg1"/>
                </a:solidFill>
                <a:latin typeface="+mn-lt"/>
              </a:rPr>
              <a:t>	RMU Golden Jubilee Celebrations</a:t>
            </a:r>
          </a:p>
          <a:p>
            <a:pPr algn="l">
              <a:spcBef>
                <a:spcPts val="0"/>
              </a:spcBef>
            </a:pPr>
            <a:r>
              <a:rPr lang="en-US" sz="1600" b="1" dirty="0">
                <a:solidFill>
                  <a:schemeClr val="bg1"/>
                </a:solidFill>
                <a:latin typeface="+mn-lt"/>
              </a:rPr>
              <a:t>	6</a:t>
            </a:r>
            <a:r>
              <a:rPr lang="en-US" sz="1600" b="1" baseline="30000" dirty="0">
                <a:solidFill>
                  <a:schemeClr val="bg1"/>
                </a:solidFill>
                <a:latin typeface="+mn-lt"/>
              </a:rPr>
              <a:t>th</a:t>
            </a:r>
            <a:r>
              <a:rPr lang="en-US" sz="1600" b="1" dirty="0">
                <a:solidFill>
                  <a:schemeClr val="bg1"/>
                </a:solidFill>
                <a:latin typeface="+mn-lt"/>
              </a:rPr>
              <a:t> International Scientific Conference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EB712E-6793-4409-FA37-22752D3666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b">
            <a:noAutofit/>
          </a:bodyPr>
          <a:lstStyle>
            <a:lvl1pPr algn="ctr">
              <a:defRPr sz="5400" b="1" cap="none" spc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pPr>
              <a:spcBef>
                <a:spcPts val="0"/>
              </a:spcBef>
            </a:pPr>
            <a:endParaRPr lang="en-US" sz="6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1564D5-23DA-E561-6F04-B5D4E4382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32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CE539-4CD9-5424-407E-F2ACEB8E5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D73F7-89D6-4C9D-A8CD-BCD41F31F7E0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636808-D7D4-9400-C08D-D0F23E6A6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814AE-1A8B-D002-BEA9-2E0B3744D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8F706-029A-4065-ADD8-08B08102485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62B5A7C-BA7F-FF67-013F-005FBEA7CE3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513368"/>
            <a:ext cx="12192000" cy="358486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       https://conference.rmur.edu.pk/   			                  R-Con23			17th to 23rd December 2023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23BF22C2-88E0-154E-9EF4-A1B547B45982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591828442"/>
              </p:ext>
            </p:extLst>
          </p:nvPr>
        </p:nvGraphicFramePr>
        <p:xfrm>
          <a:off x="320127" y="47379"/>
          <a:ext cx="434253" cy="440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748843" imgH="1776826" progId="CorelDraw.Graphic.17">
                  <p:embed/>
                </p:oleObj>
              </mc:Choice>
              <mc:Fallback>
                <p:oleObj name="CorelDRAW" r:id="rId2" imgW="1748843" imgH="1776826" progId="CorelDraw.Graphic.17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23BF22C2-88E0-154E-9EF4-A1B547B459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0127" y="47379"/>
                        <a:ext cx="434253" cy="4409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54599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D3DE7-77AC-4E38-AFBC-4B34B796C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EBF38-E0F2-ED57-C875-0A730E533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9F50A0-D2D0-982A-695F-DBD55145C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D73F7-89D6-4C9D-A8CD-BCD41F31F7E0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B83A6-ED93-DB56-6440-1202EAB60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A6BA4E-A7E5-A659-E65D-8B235DEDA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8F706-029A-4065-ADD8-08B08102485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F7E67BB-8C20-38B6-0EC4-368648AC555D}"/>
              </a:ext>
            </a:extLst>
          </p:cNvPr>
          <p:cNvSpPr txBox="1">
            <a:spLocks/>
          </p:cNvSpPr>
          <p:nvPr userDrawn="1"/>
        </p:nvSpPr>
        <p:spPr>
          <a:xfrm>
            <a:off x="0" y="6513368"/>
            <a:ext cx="12192000" cy="358486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      https://conference.rmur.edu.pk/   			                  R-Con23			17th to 23rd December 2023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442976B-F2B9-CAD6-DA97-F57EEAAD7AC5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1998" cy="535710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600" b="1" dirty="0">
                <a:solidFill>
                  <a:schemeClr val="bg1"/>
                </a:solidFill>
                <a:latin typeface="+mn-lt"/>
              </a:rPr>
              <a:t>	RMU Golden Jubilee Celebrations</a:t>
            </a:r>
          </a:p>
          <a:p>
            <a:pPr algn="l">
              <a:spcBef>
                <a:spcPts val="0"/>
              </a:spcBef>
            </a:pPr>
            <a:r>
              <a:rPr lang="en-US" sz="1600" b="1" dirty="0">
                <a:solidFill>
                  <a:schemeClr val="bg1"/>
                </a:solidFill>
                <a:latin typeface="+mn-lt"/>
              </a:rPr>
              <a:t>	6</a:t>
            </a:r>
            <a:r>
              <a:rPr lang="en-US" sz="1600" b="1" baseline="30000" dirty="0">
                <a:solidFill>
                  <a:schemeClr val="bg1"/>
                </a:solidFill>
                <a:latin typeface="+mn-lt"/>
              </a:rPr>
              <a:t>th</a:t>
            </a:r>
            <a:r>
              <a:rPr lang="en-US" sz="1600" b="1" dirty="0">
                <a:solidFill>
                  <a:schemeClr val="bg1"/>
                </a:solidFill>
                <a:latin typeface="+mn-lt"/>
              </a:rPr>
              <a:t> International Scientific Conference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8D8A5128-6DCA-AC2F-0A76-1F11CFEE9E86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418347756"/>
              </p:ext>
            </p:extLst>
          </p:nvPr>
        </p:nvGraphicFramePr>
        <p:xfrm>
          <a:off x="320127" y="47379"/>
          <a:ext cx="434253" cy="440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748843" imgH="1776826" progId="CorelDraw.Graphic.17">
                  <p:embed/>
                </p:oleObj>
              </mc:Choice>
              <mc:Fallback>
                <p:oleObj name="CorelDRAW" r:id="rId2" imgW="1748843" imgH="1776826" progId="CorelDraw.Graphic.17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23BF22C2-88E0-154E-9EF4-A1B547B459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0127" y="47379"/>
                        <a:ext cx="434253" cy="4409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6336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31A48-3DDB-6DB7-D60A-A20EE63A6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4C3FE-5170-3E3F-C8F7-861E95DDF3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660354-6DD5-117D-E7F2-7D104F78B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E8A130-D8A6-6FC1-1DBA-D3A8FA65D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D73F7-89D6-4C9D-A8CD-BCD41F31F7E0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AA6E1D-9CC7-8CD6-B407-10A8BCB86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A9CD6E-7DBD-26BE-BFB7-B8AE5337E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8F706-029A-4065-ADD8-08B08102485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7644F8B-E1D3-A6B9-3305-BCC1BE4C7DFC}"/>
              </a:ext>
            </a:extLst>
          </p:cNvPr>
          <p:cNvSpPr txBox="1">
            <a:spLocks/>
          </p:cNvSpPr>
          <p:nvPr userDrawn="1"/>
        </p:nvSpPr>
        <p:spPr>
          <a:xfrm>
            <a:off x="0" y="6513368"/>
            <a:ext cx="12192000" cy="358486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      https://conference.rmur.edu.pk/   			                  R-Con23			17th to 23rd December 2023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FEFCED-B729-12BE-CFD9-1927B2762A2D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1998" cy="535710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600" b="1" dirty="0">
                <a:solidFill>
                  <a:schemeClr val="bg1"/>
                </a:solidFill>
                <a:latin typeface="+mn-lt"/>
              </a:rPr>
              <a:t>	RMU Golden Jubilee Celebrations</a:t>
            </a:r>
          </a:p>
          <a:p>
            <a:pPr algn="l">
              <a:spcBef>
                <a:spcPts val="0"/>
              </a:spcBef>
            </a:pPr>
            <a:r>
              <a:rPr lang="en-US" sz="1600" b="1" dirty="0">
                <a:solidFill>
                  <a:schemeClr val="bg1"/>
                </a:solidFill>
                <a:latin typeface="+mn-lt"/>
              </a:rPr>
              <a:t>	6</a:t>
            </a:r>
            <a:r>
              <a:rPr lang="en-US" sz="1600" b="1" baseline="30000" dirty="0">
                <a:solidFill>
                  <a:schemeClr val="bg1"/>
                </a:solidFill>
                <a:latin typeface="+mn-lt"/>
              </a:rPr>
              <a:t>th</a:t>
            </a:r>
            <a:r>
              <a:rPr lang="en-US" sz="1600" b="1" dirty="0">
                <a:solidFill>
                  <a:schemeClr val="bg1"/>
                </a:solidFill>
                <a:latin typeface="+mn-lt"/>
              </a:rPr>
              <a:t> International Scientific Conference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26435106-B240-43BC-ADE9-6FE9C5E92966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4250418112"/>
              </p:ext>
            </p:extLst>
          </p:nvPr>
        </p:nvGraphicFramePr>
        <p:xfrm>
          <a:off x="320127" y="47379"/>
          <a:ext cx="434253" cy="440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748843" imgH="1776826" progId="CorelDraw.Graphic.17">
                  <p:embed/>
                </p:oleObj>
              </mc:Choice>
              <mc:Fallback>
                <p:oleObj name="CorelDRAW" r:id="rId2" imgW="1748843" imgH="1776826" progId="CorelDraw.Graphic.17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8D8A5128-6DCA-AC2F-0A76-1F11CFEE9E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0127" y="47379"/>
                        <a:ext cx="434253" cy="4409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3632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378FC-4A46-A4C1-CF80-9CBC293A6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31D09E-217F-C659-E738-F95F6D8E9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924CDE-3993-69C4-2D2B-31384F9DD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2DD517-AB5F-159D-BE92-B9364562BB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DC0711-C28A-3DE4-92BA-9F299443F0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5A27FC-15CA-C41B-83E6-F34356469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D73F7-89D6-4C9D-A8CD-BCD41F31F7E0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8E1C49-4027-5E4B-57BB-292BE83DC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83F821-7951-F790-0848-3373233C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8F706-029A-4065-ADD8-08B08102485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E9AFE6C-20D1-BBE1-B1C1-6E7388E2A6E3}"/>
              </a:ext>
            </a:extLst>
          </p:cNvPr>
          <p:cNvSpPr txBox="1">
            <a:spLocks/>
          </p:cNvSpPr>
          <p:nvPr userDrawn="1"/>
        </p:nvSpPr>
        <p:spPr>
          <a:xfrm>
            <a:off x="0" y="6513368"/>
            <a:ext cx="12192000" cy="358486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      https://conference.rmur.edu.pk/   			                  R-Con23			17th to 23rd December 2023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C95B7283-01BD-E432-923B-A3E40118B479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1998" cy="535710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600" b="1" dirty="0">
                <a:solidFill>
                  <a:schemeClr val="bg1"/>
                </a:solidFill>
                <a:latin typeface="+mn-lt"/>
              </a:rPr>
              <a:t>	RMU Golden Jubilee Celebrations</a:t>
            </a:r>
          </a:p>
          <a:p>
            <a:pPr algn="l">
              <a:spcBef>
                <a:spcPts val="0"/>
              </a:spcBef>
            </a:pPr>
            <a:r>
              <a:rPr lang="en-US" sz="1600" b="1" dirty="0">
                <a:solidFill>
                  <a:schemeClr val="bg1"/>
                </a:solidFill>
                <a:latin typeface="+mn-lt"/>
              </a:rPr>
              <a:t>	6</a:t>
            </a:r>
            <a:r>
              <a:rPr lang="en-US" sz="1600" b="1" baseline="30000" dirty="0">
                <a:solidFill>
                  <a:schemeClr val="bg1"/>
                </a:solidFill>
                <a:latin typeface="+mn-lt"/>
              </a:rPr>
              <a:t>th</a:t>
            </a:r>
            <a:r>
              <a:rPr lang="en-US" sz="1600" b="1" dirty="0">
                <a:solidFill>
                  <a:schemeClr val="bg1"/>
                </a:solidFill>
                <a:latin typeface="+mn-lt"/>
              </a:rPr>
              <a:t> International Scientific Conference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9F8CD87D-EB34-8AC0-459C-63B2C31CA2FB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4250418112"/>
              </p:ext>
            </p:extLst>
          </p:nvPr>
        </p:nvGraphicFramePr>
        <p:xfrm>
          <a:off x="320127" y="47379"/>
          <a:ext cx="434253" cy="440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748843" imgH="1776826" progId="CorelDraw.Graphic.17">
                  <p:embed/>
                </p:oleObj>
              </mc:Choice>
              <mc:Fallback>
                <p:oleObj name="CorelDRAW" r:id="rId2" imgW="1748843" imgH="1776826" progId="CorelDraw.Graphic.17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8D8A5128-6DCA-AC2F-0A76-1F11CFEE9E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0127" y="47379"/>
                        <a:ext cx="434253" cy="4409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8337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F87BF-F8B5-A357-B8C9-3D542C3DC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7259CC-A648-0861-1B22-29D4C6790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D73F7-89D6-4C9D-A8CD-BCD41F31F7E0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2103BD-A238-73EE-8D98-3B49E5091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434B3D-9677-3DCE-3D26-0BF87FE1E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8F706-029A-4065-ADD8-08B08102485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290763E-E020-A309-98C3-7A66C0A98915}"/>
              </a:ext>
            </a:extLst>
          </p:cNvPr>
          <p:cNvSpPr txBox="1">
            <a:spLocks/>
          </p:cNvSpPr>
          <p:nvPr userDrawn="1"/>
        </p:nvSpPr>
        <p:spPr>
          <a:xfrm>
            <a:off x="0" y="6513368"/>
            <a:ext cx="12192000" cy="358486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      https://conference.rmur.edu.pk/   			                  R-Con23			17th to 23rd December 2023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0372FE1-9926-3889-B867-D32109FE7289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1998" cy="535710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600" b="1" dirty="0">
                <a:solidFill>
                  <a:schemeClr val="bg1"/>
                </a:solidFill>
                <a:latin typeface="+mn-lt"/>
              </a:rPr>
              <a:t>	RMU Golden Jubilee Celebrations</a:t>
            </a:r>
          </a:p>
          <a:p>
            <a:pPr algn="l">
              <a:spcBef>
                <a:spcPts val="0"/>
              </a:spcBef>
            </a:pPr>
            <a:r>
              <a:rPr lang="en-US" sz="1600" b="1" dirty="0">
                <a:solidFill>
                  <a:schemeClr val="bg1"/>
                </a:solidFill>
                <a:latin typeface="+mn-lt"/>
              </a:rPr>
              <a:t>	6</a:t>
            </a:r>
            <a:r>
              <a:rPr lang="en-US" sz="1600" b="1" baseline="30000" dirty="0">
                <a:solidFill>
                  <a:schemeClr val="bg1"/>
                </a:solidFill>
                <a:latin typeface="+mn-lt"/>
              </a:rPr>
              <a:t>th</a:t>
            </a:r>
            <a:r>
              <a:rPr lang="en-US" sz="1600" b="1" dirty="0">
                <a:solidFill>
                  <a:schemeClr val="bg1"/>
                </a:solidFill>
                <a:latin typeface="+mn-lt"/>
              </a:rPr>
              <a:t> International Scientific Conference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3A0C9E31-1DD5-7DD7-ED0A-D8E5122BD66E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4250418112"/>
              </p:ext>
            </p:extLst>
          </p:nvPr>
        </p:nvGraphicFramePr>
        <p:xfrm>
          <a:off x="320127" y="47379"/>
          <a:ext cx="434253" cy="440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748843" imgH="1776826" progId="CorelDraw.Graphic.17">
                  <p:embed/>
                </p:oleObj>
              </mc:Choice>
              <mc:Fallback>
                <p:oleObj name="CorelDRAW" r:id="rId2" imgW="1748843" imgH="1776826" progId="CorelDraw.Graphic.17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8D8A5128-6DCA-AC2F-0A76-1F11CFEE9E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0127" y="47379"/>
                        <a:ext cx="434253" cy="4409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2620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3DA342-2886-4D28-D81B-71291E9FA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D73F7-89D6-4C9D-A8CD-BCD41F31F7E0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2F54BD-5869-D37C-ADF0-1E3C34FAD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3AA2E2-7577-5B79-96DB-BA4E6B421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8F706-029A-4065-ADD8-08B08102485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31520-4A94-51D8-B7A9-D22D9947E347}"/>
              </a:ext>
            </a:extLst>
          </p:cNvPr>
          <p:cNvSpPr txBox="1">
            <a:spLocks/>
          </p:cNvSpPr>
          <p:nvPr userDrawn="1"/>
        </p:nvSpPr>
        <p:spPr>
          <a:xfrm>
            <a:off x="0" y="6513368"/>
            <a:ext cx="12192000" cy="358486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      https://conference.rmur.edu.pk/   			                  R-Con23			17th to 23rd December 2023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0AE2663-70DC-1846-630B-261CDF05A741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1998" cy="535710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600" b="1" dirty="0">
                <a:solidFill>
                  <a:schemeClr val="bg1"/>
                </a:solidFill>
                <a:latin typeface="+mn-lt"/>
              </a:rPr>
              <a:t>	RMU Golden Jubilee Celebrations</a:t>
            </a:r>
          </a:p>
          <a:p>
            <a:pPr algn="l">
              <a:spcBef>
                <a:spcPts val="0"/>
              </a:spcBef>
            </a:pPr>
            <a:r>
              <a:rPr lang="en-US" sz="1600" b="1" dirty="0">
                <a:solidFill>
                  <a:schemeClr val="bg1"/>
                </a:solidFill>
                <a:latin typeface="+mn-lt"/>
              </a:rPr>
              <a:t>	6</a:t>
            </a:r>
            <a:r>
              <a:rPr lang="en-US" sz="1600" b="1" baseline="30000" dirty="0">
                <a:solidFill>
                  <a:schemeClr val="bg1"/>
                </a:solidFill>
                <a:latin typeface="+mn-lt"/>
              </a:rPr>
              <a:t>th</a:t>
            </a:r>
            <a:r>
              <a:rPr lang="en-US" sz="1600" b="1" dirty="0">
                <a:solidFill>
                  <a:schemeClr val="bg1"/>
                </a:solidFill>
                <a:latin typeface="+mn-lt"/>
              </a:rPr>
              <a:t> International Scientific Conference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BAF363D9-FCBD-56DE-489C-1A213B663B1D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4250418112"/>
              </p:ext>
            </p:extLst>
          </p:nvPr>
        </p:nvGraphicFramePr>
        <p:xfrm>
          <a:off x="320127" y="47379"/>
          <a:ext cx="434253" cy="440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748843" imgH="1776826" progId="CorelDraw.Graphic.17">
                  <p:embed/>
                </p:oleObj>
              </mc:Choice>
              <mc:Fallback>
                <p:oleObj name="CorelDRAW" r:id="rId2" imgW="1748843" imgH="1776826" progId="CorelDraw.Graphic.17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8D8A5128-6DCA-AC2F-0A76-1F11CFEE9E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0127" y="47379"/>
                        <a:ext cx="434253" cy="4409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5424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B9542-BFD5-1B51-1A74-118CA3880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5F222-E1DD-3601-B37E-E9B3396CE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8A0B8A-2915-5809-FDF8-5343A38B1C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6CD0D5-AAD1-E130-AFD7-D8D3A53EC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D73F7-89D6-4C9D-A8CD-BCD41F31F7E0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60DB87-1D5F-88D7-D23B-0B8FC8936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BF23D-D272-DFCE-C536-8A51C6C5A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8F706-029A-4065-ADD8-08B08102485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861E5B2-17AA-9F5D-E4E6-9D62F545C3E3}"/>
              </a:ext>
            </a:extLst>
          </p:cNvPr>
          <p:cNvSpPr txBox="1">
            <a:spLocks/>
          </p:cNvSpPr>
          <p:nvPr userDrawn="1"/>
        </p:nvSpPr>
        <p:spPr>
          <a:xfrm>
            <a:off x="0" y="6513368"/>
            <a:ext cx="12192000" cy="358486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      https://conference.rmur.edu.pk/   			                  R-Con23			17th to 23rd December 2023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ACC3738-0C35-B1AB-A301-3C17C4FFC466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1998" cy="535710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600" b="1" dirty="0">
                <a:solidFill>
                  <a:schemeClr val="bg1"/>
                </a:solidFill>
                <a:latin typeface="+mn-lt"/>
              </a:rPr>
              <a:t>	RMU Golden Jubilee Celebrations</a:t>
            </a:r>
          </a:p>
          <a:p>
            <a:pPr algn="l">
              <a:spcBef>
                <a:spcPts val="0"/>
              </a:spcBef>
            </a:pPr>
            <a:r>
              <a:rPr lang="en-US" sz="1600" b="1" dirty="0">
                <a:solidFill>
                  <a:schemeClr val="bg1"/>
                </a:solidFill>
                <a:latin typeface="+mn-lt"/>
              </a:rPr>
              <a:t>	6</a:t>
            </a:r>
            <a:r>
              <a:rPr lang="en-US" sz="1600" b="1" baseline="30000" dirty="0">
                <a:solidFill>
                  <a:schemeClr val="bg1"/>
                </a:solidFill>
                <a:latin typeface="+mn-lt"/>
              </a:rPr>
              <a:t>th</a:t>
            </a:r>
            <a:r>
              <a:rPr lang="en-US" sz="1600" b="1" dirty="0">
                <a:solidFill>
                  <a:schemeClr val="bg1"/>
                </a:solidFill>
                <a:latin typeface="+mn-lt"/>
              </a:rPr>
              <a:t> International Scientific Conference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D1C44CE3-FFCD-2FA0-A3DB-BE645CC926DF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4250418112"/>
              </p:ext>
            </p:extLst>
          </p:nvPr>
        </p:nvGraphicFramePr>
        <p:xfrm>
          <a:off x="320127" y="47379"/>
          <a:ext cx="434253" cy="440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748843" imgH="1776826" progId="CorelDraw.Graphic.17">
                  <p:embed/>
                </p:oleObj>
              </mc:Choice>
              <mc:Fallback>
                <p:oleObj name="CorelDRAW" r:id="rId2" imgW="1748843" imgH="1776826" progId="CorelDraw.Graphic.17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8D8A5128-6DCA-AC2F-0A76-1F11CFEE9E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0127" y="47379"/>
                        <a:ext cx="434253" cy="4409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1034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D313F-2955-96A8-EBDE-FC35A1B3C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E24DA2-E6AD-68B0-3401-ACFCBCFFC9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07E55-5EBF-2394-DC5C-AA669F868A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20AD02-FE2A-8A37-99C4-BAC86B27A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D73F7-89D6-4C9D-A8CD-BCD41F31F7E0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7C303C-9E25-E26C-F97D-A83CF8599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3C119F-B9EF-6D5E-D6B5-06C2BC074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8F706-029A-4065-ADD8-08B08102485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8FB7584-1F68-C166-6BD3-C7A928F0E8F4}"/>
              </a:ext>
            </a:extLst>
          </p:cNvPr>
          <p:cNvSpPr txBox="1">
            <a:spLocks/>
          </p:cNvSpPr>
          <p:nvPr userDrawn="1"/>
        </p:nvSpPr>
        <p:spPr>
          <a:xfrm>
            <a:off x="0" y="6513368"/>
            <a:ext cx="12192000" cy="358486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      https://conference.rmur.edu.pk/   			                  R-Con23			17th to 23rd December 2023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6851BD4-65BF-9A07-6D62-2532C73F6A0D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1998" cy="535710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600" b="1" dirty="0">
                <a:solidFill>
                  <a:schemeClr val="bg1"/>
                </a:solidFill>
                <a:latin typeface="+mn-lt"/>
              </a:rPr>
              <a:t>	RMU Golden Jubilee Celebrations</a:t>
            </a:r>
          </a:p>
          <a:p>
            <a:pPr algn="l">
              <a:spcBef>
                <a:spcPts val="0"/>
              </a:spcBef>
            </a:pPr>
            <a:r>
              <a:rPr lang="en-US" sz="1600" b="1" dirty="0">
                <a:solidFill>
                  <a:schemeClr val="bg1"/>
                </a:solidFill>
                <a:latin typeface="+mn-lt"/>
              </a:rPr>
              <a:t>	6</a:t>
            </a:r>
            <a:r>
              <a:rPr lang="en-US" sz="1600" b="1" baseline="30000" dirty="0">
                <a:solidFill>
                  <a:schemeClr val="bg1"/>
                </a:solidFill>
                <a:latin typeface="+mn-lt"/>
              </a:rPr>
              <a:t>th</a:t>
            </a:r>
            <a:r>
              <a:rPr lang="en-US" sz="1600" b="1" dirty="0">
                <a:solidFill>
                  <a:schemeClr val="bg1"/>
                </a:solidFill>
                <a:latin typeface="+mn-lt"/>
              </a:rPr>
              <a:t> International Scientific Conference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14085E10-A6F8-DF69-3F41-88D27E65E7BD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4250418112"/>
              </p:ext>
            </p:extLst>
          </p:nvPr>
        </p:nvGraphicFramePr>
        <p:xfrm>
          <a:off x="320127" y="47379"/>
          <a:ext cx="434253" cy="440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748843" imgH="1776826" progId="CorelDraw.Graphic.17">
                  <p:embed/>
                </p:oleObj>
              </mc:Choice>
              <mc:Fallback>
                <p:oleObj name="CorelDRAW" r:id="rId2" imgW="1748843" imgH="1776826" progId="CorelDraw.Graphic.17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8D8A5128-6DCA-AC2F-0A76-1F11CFEE9E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0127" y="47379"/>
                        <a:ext cx="434253" cy="4409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0873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6F23ED-C374-935B-3EF3-3E93F0B6D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0A2422-91E1-D673-2120-A192EA35A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A97E-259D-7473-C833-8BB17952BF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D73F7-89D6-4C9D-A8CD-BCD41F31F7E0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2A9BE-B3A1-4BFD-A28E-BE315C02C4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AAABE-E195-CF47-9C2F-021B9C318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8F706-029A-4065-ADD8-08B081024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87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0ACA0D5-85F9-18A7-3636-F14844540EEF}"/>
              </a:ext>
            </a:extLst>
          </p:cNvPr>
          <p:cNvSpPr txBox="1">
            <a:spLocks/>
          </p:cNvSpPr>
          <p:nvPr userDrawn="1"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9EBFD64-F8A2-CC82-9D13-F1504029E8A1}"/>
              </a:ext>
            </a:extLst>
          </p:cNvPr>
          <p:cNvSpPr txBox="1">
            <a:spLocks/>
          </p:cNvSpPr>
          <p:nvPr userDrawn="1"/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002A111-D920-3625-BF98-25FD8C6C2C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1D73F7-89D6-4C9D-A8CD-BCD41F31F7E0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8DC31B8-0983-B1E1-D7B8-54A555ED8E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58A9FBB-9783-969F-4A5A-803D50B94A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D8F706-029A-4065-ADD8-08B08102485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FF5BDEE-E26E-C255-1DAA-6AF0F69443A1}"/>
              </a:ext>
            </a:extLst>
          </p:cNvPr>
          <p:cNvSpPr txBox="1">
            <a:spLocks/>
          </p:cNvSpPr>
          <p:nvPr userDrawn="1"/>
        </p:nvSpPr>
        <p:spPr>
          <a:xfrm>
            <a:off x="0" y="6513368"/>
            <a:ext cx="12192000" cy="358486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      https://conference.rmur.edu.pk/   			                  R-Con23			17th to 23rd December 2023</a:t>
            </a:r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E4E03E5-7E7F-2E8A-FE3E-CD1C4256EA03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400800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B2B71FAD-99DC-0CAF-0F88-B48AF0DAC8CD}"/>
              </a:ext>
            </a:extLst>
          </p:cNvPr>
          <p:cNvSpPr txBox="1">
            <a:spLocks/>
          </p:cNvSpPr>
          <p:nvPr userDrawn="1"/>
        </p:nvSpPr>
        <p:spPr>
          <a:xfrm>
            <a:off x="0" y="6513368"/>
            <a:ext cx="12192000" cy="358486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            https://conference.rmur.edu.pk/   			     R-Con23		                      		    17th to 23rd December 2023</a:t>
            </a:r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0E5CF4E-4AD1-9B7E-7173-84C98020C738}"/>
              </a:ext>
            </a:extLst>
          </p:cNvPr>
          <p:cNvSpPr txBox="1">
            <a:spLocks/>
          </p:cNvSpPr>
          <p:nvPr userDrawn="1"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dirty="0">
                <a:solidFill>
                  <a:schemeClr val="bg1"/>
                </a:solidFill>
                <a:latin typeface="+mn-lt"/>
              </a:rPr>
              <a:t>RMU Golden Jubilee Celebrations</a:t>
            </a:r>
          </a:p>
          <a:p>
            <a:r>
              <a:rPr lang="en-US" sz="4000" b="0" dirty="0">
                <a:solidFill>
                  <a:schemeClr val="bg1"/>
                </a:solidFill>
                <a:latin typeface="+mn-lt"/>
              </a:rPr>
              <a:t>6</a:t>
            </a:r>
            <a:r>
              <a:rPr lang="en-US" sz="4000" b="0" baseline="30000" dirty="0">
                <a:solidFill>
                  <a:schemeClr val="bg1"/>
                </a:solidFill>
                <a:latin typeface="+mn-lt"/>
              </a:rPr>
              <a:t>th</a:t>
            </a:r>
            <a:r>
              <a:rPr lang="en-US" sz="4000" b="0" dirty="0">
                <a:solidFill>
                  <a:schemeClr val="bg1"/>
                </a:solidFill>
                <a:latin typeface="+mn-lt"/>
              </a:rPr>
              <a:t> International Scientific Conference</a:t>
            </a:r>
          </a:p>
          <a:p>
            <a:r>
              <a:rPr lang="en-US" sz="1100" b="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b="0" dirty="0">
                <a:solidFill>
                  <a:schemeClr val="bg1"/>
                </a:solidFill>
                <a:latin typeface="+mn-lt"/>
              </a:rPr>
              <a:t>17th to 23rd December 2023</a:t>
            </a:r>
            <a:endParaRPr lang="en-US" sz="40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6E651DE3-1022-FFF8-7A4F-C79E5034EDA5}"/>
              </a:ext>
            </a:extLst>
          </p:cNvPr>
          <p:cNvSpPr txBox="1">
            <a:spLocks/>
          </p:cNvSpPr>
          <p:nvPr userDrawn="1"/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J329+WJ2, Tipu Rd, </a:t>
            </a:r>
            <a:r>
              <a:rPr lang="en-US" sz="2000" dirty="0" err="1">
                <a:solidFill>
                  <a:schemeClr val="bg1"/>
                </a:solidFill>
              </a:rPr>
              <a:t>Chamanzar</a:t>
            </a:r>
            <a:r>
              <a:rPr lang="en-US" sz="2000" dirty="0">
                <a:solidFill>
                  <a:schemeClr val="bg1"/>
                </a:solidFill>
              </a:rPr>
              <a:t> Colony, Rawalpindi, Punjab 46000</a:t>
            </a:r>
          </a:p>
          <a:p>
            <a:r>
              <a:rPr lang="en-US" sz="2000" dirty="0">
                <a:solidFill>
                  <a:schemeClr val="bg1"/>
                </a:solidFill>
              </a:rPr>
              <a:t>Tipu Road, Rawalpindi , Pakistan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3A5A4A05-6385-40EF-BCB7-CAF18767176C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91115732"/>
              </p:ext>
            </p:extLst>
          </p:nvPr>
        </p:nvGraphicFramePr>
        <p:xfrm>
          <a:off x="5128925" y="334818"/>
          <a:ext cx="1551161" cy="1575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1748843" imgH="1776826" progId="CorelDraw.Graphic.17">
                  <p:embed/>
                </p:oleObj>
              </mc:Choice>
              <mc:Fallback>
                <p:oleObj name="CorelDRAW" r:id="rId3" imgW="1748843" imgH="1776826" progId="CorelDraw.Graphic.17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23BF22C2-88E0-154E-9EF4-A1B547B459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28925" y="334818"/>
                        <a:ext cx="1551161" cy="15750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214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B9AFE-6872-2CDA-7E04-4ED4DD678C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  <a:noFill/>
        </p:spPr>
        <p:txBody>
          <a:bodyPr/>
          <a:lstStyle/>
          <a:p>
            <a:r>
              <a:rPr lang="en-US" sz="5400" b="1" dirty="0">
                <a:solidFill>
                  <a:schemeClr val="bg1"/>
                </a:solidFill>
                <a:latin typeface="+mn-lt"/>
              </a:rPr>
              <a:t>RMU Golden Jubilee Celebrations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541927-C512-9C5C-B6DF-C47E12FD1A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2960" y="3796591"/>
            <a:ext cx="9244519" cy="1655762"/>
          </a:xfr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6th International Scientific Conference </a:t>
            </a:r>
          </a:p>
          <a:p>
            <a:r>
              <a:rPr lang="en-US" dirty="0"/>
              <a:t>17-24 December 2023</a:t>
            </a:r>
          </a:p>
          <a:p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EBFF651-D7A6-E72A-4976-7543D85BB47F}"/>
              </a:ext>
            </a:extLst>
          </p:cNvPr>
          <p:cNvSpPr txBox="1">
            <a:spLocks/>
          </p:cNvSpPr>
          <p:nvPr/>
        </p:nvSpPr>
        <p:spPr>
          <a:xfrm>
            <a:off x="0" y="6513368"/>
            <a:ext cx="12192000" cy="358486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      https://conference.rmur.edu.pk/   			                  R-Con23			17th to 23rd December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421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88908-C0FE-B259-A59D-37B789D763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5D14C-4211-F228-9EDD-E2BA73D6D7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820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383E0-B18E-A4A3-AC83-76532702D7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769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931E7-3942-CD79-C141-C7F0F49A3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CB918-1DDA-B335-7275-8675582490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210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F86B3-5CBB-F767-499D-2ABBD5828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35009-98AD-48FC-42E9-4F42DC411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19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80669-C996-A6F3-071C-8F2E8C0F4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54F74-6C66-1EF4-0DBD-A102D578D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270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AB0FD3-AC93-DEC8-4C98-606983B8C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EE3073A-F8F9-B2C9-F687-C6A625BAE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75" y="1983923"/>
            <a:ext cx="11019453" cy="37077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277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87CF5-78C0-1106-4E41-293A8417F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5AD8D-34A8-BE9D-512C-5EA7A1C312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37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43820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35</Words>
  <Application>Microsoft Office PowerPoint</Application>
  <PresentationFormat>Widescreen</PresentationFormat>
  <Paragraphs>4</Paragraphs>
  <Slides>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Custom Design</vt:lpstr>
      <vt:lpstr>CorelDRAW</vt:lpstr>
      <vt:lpstr>RMU Golden Jubilee Celebrations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Riaz Ahmed</dc:creator>
  <cp:lastModifiedBy>Riaz Ahmed</cp:lastModifiedBy>
  <cp:revision>6</cp:revision>
  <dcterms:created xsi:type="dcterms:W3CDTF">2023-09-20T13:10:28Z</dcterms:created>
  <dcterms:modified xsi:type="dcterms:W3CDTF">2023-09-23T08:03:09Z</dcterms:modified>
</cp:coreProperties>
</file>